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4" d="100"/>
          <a:sy n="134" d="100"/>
        </p:scale>
        <p:origin x="7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Drage" userId="3d614779-fcf9-436b-a952-5b695b145cf8" providerId="ADAL" clId="{50A225AF-9E47-412F-8829-00739830EDDD}"/>
    <pc:docChg chg="delSld modSld">
      <pc:chgData name="Mitchell Drage" userId="3d614779-fcf9-436b-a952-5b695b145cf8" providerId="ADAL" clId="{50A225AF-9E47-412F-8829-00739830EDDD}" dt="2026-07-10T06:00:50.906" v="1" actId="2696"/>
      <pc:docMkLst>
        <pc:docMk/>
      </pc:docMkLst>
      <pc:sldChg chg="modSp mod">
        <pc:chgData name="Mitchell Drage" userId="3d614779-fcf9-436b-a952-5b695b145cf8" providerId="ADAL" clId="{50A225AF-9E47-412F-8829-00739830EDDD}" dt="2026-07-10T05:59:08.420" v="0" actId="1076"/>
        <pc:sldMkLst>
          <pc:docMk/>
          <pc:sldMk cId="0" sldId="256"/>
        </pc:sldMkLst>
        <pc:spChg chg="mod">
          <ac:chgData name="Mitchell Drage" userId="3d614779-fcf9-436b-a952-5b695b145cf8" providerId="ADAL" clId="{50A225AF-9E47-412F-8829-00739830EDDD}" dt="2026-07-10T05:59:08.420" v="0" actId="1076"/>
          <ac:spMkLst>
            <pc:docMk/>
            <pc:sldMk cId="0" sldId="256"/>
            <ac:spMk id="5" creationId="{00000000-0000-0000-0000-000000000000}"/>
          </ac:spMkLst>
        </pc:spChg>
      </pc:sldChg>
      <pc:sldChg chg="del">
        <pc:chgData name="Mitchell Drage" userId="3d614779-fcf9-436b-a952-5b695b145cf8" providerId="ADAL" clId="{50A225AF-9E47-412F-8829-00739830EDDD}" dt="2026-07-10T06:00:50.906" v="1" actId="2696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5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411480"/>
            <a:ext cx="1645920" cy="3200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828800"/>
            <a:ext cx="8138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Lightspeed Cloud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502920" y="2697480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21EAF2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Architecture icons &amp; diagram templates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502920" y="3977640"/>
            <a:ext cx="6583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CDE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 consistent visual language for designing and documenting Lightspeed Cloud infrastructure - zones, networks, compute and storage - across PowerPoint, Visio and draw.io.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02920" y="46634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B9C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v1.0  ·  July 2026  ·  Lightspeed Networks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7178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Using this kit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Icon anatomy and category colour system</a:t>
            </a:r>
            <a:endParaRPr lang="en-US" sz="1200" dirty="0"/>
          </a:p>
        </p:txBody>
      </p:sp>
      <p:pic>
        <p:nvPicPr>
          <p:cNvPr id="4" name="Image 0" descr="logo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274320"/>
            <a:ext cx="905256" cy="1737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074920" y="48646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9B9C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Lightspeed Cloud diagram kit</a:t>
            </a:r>
            <a:endParaRPr lang="en-US" sz="800" dirty="0"/>
          </a:p>
        </p:txBody>
      </p:sp>
      <p:pic>
        <p:nvPicPr>
          <p:cNvPr id="6" name="Image 1" descr="icons_png512/compute_inst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1508760"/>
            <a:ext cx="1554480" cy="1554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77240" y="3127248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Instance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2697480" y="1417320"/>
            <a:ext cx="23774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Rounded tile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Category gradient fill. Keep icons square - resize from corners only.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Line glyph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White (or midnight on teal). Never recolour glyphs individually.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Label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Poppins, below the tile. CloudStack terminology throughout.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5577840" y="13258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CATEGORIES</a:t>
            </a:r>
            <a:endParaRPr lang="en-US" sz="1100" dirty="0"/>
          </a:p>
        </p:txBody>
      </p:sp>
      <p:sp>
        <p:nvSpPr>
          <p:cNvPr id="10" name="Shape 6"/>
          <p:cNvSpPr/>
          <p:nvPr/>
        </p:nvSpPr>
        <p:spPr>
          <a:xfrm>
            <a:off x="5577840" y="1691640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143BD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1" name="Text 7"/>
          <p:cNvSpPr/>
          <p:nvPr/>
        </p:nvSpPr>
        <p:spPr>
          <a:xfrm>
            <a:off x="6053328" y="169164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Compute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577840" y="2203704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088D4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3" name="Text 9"/>
          <p:cNvSpPr/>
          <p:nvPr/>
        </p:nvSpPr>
        <p:spPr>
          <a:xfrm>
            <a:off x="6053328" y="2203704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Storage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577840" y="2715768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21EAF2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5" name="Text 11"/>
          <p:cNvSpPr/>
          <p:nvPr/>
        </p:nvSpPr>
        <p:spPr>
          <a:xfrm>
            <a:off x="6053328" y="271576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Networking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5577840" y="3227832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31561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7" name="Text 13"/>
          <p:cNvSpPr/>
          <p:nvPr/>
        </p:nvSpPr>
        <p:spPr>
          <a:xfrm>
            <a:off x="6053328" y="322783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Infrastructure</a:t>
            </a:r>
            <a:endParaRPr lang="en-US" sz="1300" dirty="0"/>
          </a:p>
        </p:txBody>
      </p:sp>
      <p:sp>
        <p:nvSpPr>
          <p:cNvPr id="18" name="Shape 14"/>
          <p:cNvSpPr/>
          <p:nvPr/>
        </p:nvSpPr>
        <p:spPr>
          <a:xfrm>
            <a:off x="5577840" y="3739896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F427DC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9" name="Text 15"/>
          <p:cNvSpPr/>
          <p:nvPr/>
        </p:nvSpPr>
        <p:spPr>
          <a:xfrm>
            <a:off x="6053328" y="373989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Services</a:t>
            </a:r>
            <a:endParaRPr lang="en-US" sz="1300" dirty="0"/>
          </a:p>
        </p:txBody>
      </p:sp>
      <p:sp>
        <p:nvSpPr>
          <p:cNvPr id="20" name="Shape 16"/>
          <p:cNvSpPr/>
          <p:nvPr/>
        </p:nvSpPr>
        <p:spPr>
          <a:xfrm>
            <a:off x="5577840" y="4251960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36394F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1" name="Text 17"/>
          <p:cNvSpPr/>
          <p:nvPr/>
        </p:nvSpPr>
        <p:spPr>
          <a:xfrm>
            <a:off x="6053328" y="425196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Identity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7178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Icon library - Compute &amp; Storage</a:t>
            </a:r>
            <a:endParaRPr lang="en-US" sz="2600" dirty="0"/>
          </a:p>
        </p:txBody>
      </p:sp>
      <p:pic>
        <p:nvPicPr>
          <p:cNvPr id="3" name="Image 0" descr="logo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274320"/>
            <a:ext cx="905256" cy="1737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74920" y="48646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9B9C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Lightspeed Cloud diagram kit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02920" y="120700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COMPUTE</a:t>
            </a:r>
            <a:endParaRPr lang="en-US" sz="1100" dirty="0"/>
          </a:p>
        </p:txBody>
      </p:sp>
      <p:pic>
        <p:nvPicPr>
          <p:cNvPr id="6" name="Image 1" descr="icons_png512/compute_inst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54480"/>
            <a:ext cx="777240" cy="7772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57200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Instance</a:t>
            </a:r>
            <a:endParaRPr lang="en-US" sz="900" dirty="0"/>
          </a:p>
        </p:txBody>
      </p:sp>
      <p:pic>
        <p:nvPicPr>
          <p:cNvPr id="8" name="Image 2" descr="icons_png512/compute_instance-grou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688" y="1554480"/>
            <a:ext cx="777240" cy="7772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847088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Instance Group</a:t>
            </a:r>
            <a:endParaRPr lang="en-US" sz="900" dirty="0"/>
          </a:p>
        </p:txBody>
      </p:sp>
      <p:pic>
        <p:nvPicPr>
          <p:cNvPr id="10" name="Image 3" descr="icons_png512/compute_autoscaling-grou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576" y="1554480"/>
            <a:ext cx="777240" cy="7772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236976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Autoscaling Group</a:t>
            </a:r>
            <a:endParaRPr lang="en-US" sz="900" dirty="0"/>
          </a:p>
        </p:txBody>
      </p:sp>
      <p:pic>
        <p:nvPicPr>
          <p:cNvPr id="12" name="Image 4" descr="icons_png512/compute_templa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464" y="1554480"/>
            <a:ext cx="777240" cy="77724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626864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Template</a:t>
            </a:r>
            <a:endParaRPr lang="en-US" sz="900" dirty="0"/>
          </a:p>
        </p:txBody>
      </p:sp>
      <p:pic>
        <p:nvPicPr>
          <p:cNvPr id="14" name="Image 5" descr="icons_png512/compute_is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352" y="1554480"/>
            <a:ext cx="777240" cy="77724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016752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ISO</a:t>
            </a:r>
            <a:endParaRPr lang="en-US" sz="900" dirty="0"/>
          </a:p>
        </p:txBody>
      </p:sp>
      <p:pic>
        <p:nvPicPr>
          <p:cNvPr id="16" name="Image 6" descr="icons_png512/compute_ssh-ke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5240" y="1554480"/>
            <a:ext cx="777240" cy="77724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7406640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SSH Key</a:t>
            </a:r>
            <a:endParaRPr lang="en-US" sz="900" dirty="0"/>
          </a:p>
        </p:txBody>
      </p:sp>
      <p:sp>
        <p:nvSpPr>
          <p:cNvPr id="18" name="Text 9"/>
          <p:cNvSpPr/>
          <p:nvPr/>
        </p:nvSpPr>
        <p:spPr>
          <a:xfrm>
            <a:off x="502920" y="3246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STORAGE</a:t>
            </a:r>
            <a:endParaRPr lang="en-US" sz="1100" dirty="0"/>
          </a:p>
        </p:txBody>
      </p:sp>
      <p:pic>
        <p:nvPicPr>
          <p:cNvPr id="19" name="Image 7" descr="icons_png512/storage_primary-stor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3593592"/>
            <a:ext cx="777240" cy="77724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457200" y="4407408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Primary Storage</a:t>
            </a:r>
            <a:endParaRPr lang="en-US" sz="900" dirty="0"/>
          </a:p>
        </p:txBody>
      </p:sp>
      <p:pic>
        <p:nvPicPr>
          <p:cNvPr id="21" name="Image 8" descr="icons_png512/storage_secondary-stor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5688" y="3593592"/>
            <a:ext cx="777240" cy="777240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1847088" y="4407408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Secondary Storage</a:t>
            </a:r>
            <a:endParaRPr lang="en-US" sz="900" dirty="0"/>
          </a:p>
        </p:txBody>
      </p:sp>
      <p:pic>
        <p:nvPicPr>
          <p:cNvPr id="23" name="Image 9" descr="icons_png512/storage_volum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76" y="3593592"/>
            <a:ext cx="777240" cy="777240"/>
          </a:xfrm>
          <a:prstGeom prst="rect">
            <a:avLst/>
          </a:prstGeom>
        </p:spPr>
      </p:pic>
      <p:sp>
        <p:nvSpPr>
          <p:cNvPr id="24" name="Text 12"/>
          <p:cNvSpPr/>
          <p:nvPr/>
        </p:nvSpPr>
        <p:spPr>
          <a:xfrm>
            <a:off x="3236976" y="4407408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Volume</a:t>
            </a:r>
            <a:endParaRPr lang="en-US" sz="900" dirty="0"/>
          </a:p>
        </p:txBody>
      </p:sp>
      <p:pic>
        <p:nvPicPr>
          <p:cNvPr id="25" name="Image 10" descr="icons_png512/storage_snapshot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5464" y="3593592"/>
            <a:ext cx="777240" cy="777240"/>
          </a:xfrm>
          <a:prstGeom prst="rect">
            <a:avLst/>
          </a:prstGeom>
        </p:spPr>
      </p:pic>
      <p:sp>
        <p:nvSpPr>
          <p:cNvPr id="26" name="Text 13"/>
          <p:cNvSpPr/>
          <p:nvPr/>
        </p:nvSpPr>
        <p:spPr>
          <a:xfrm>
            <a:off x="4626864" y="4407408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Snapshot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7178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Icon library - Networking</a:t>
            </a:r>
            <a:endParaRPr lang="en-US" sz="2600" dirty="0"/>
          </a:p>
        </p:txBody>
      </p:sp>
      <p:pic>
        <p:nvPicPr>
          <p:cNvPr id="3" name="Image 0" descr="logo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274320"/>
            <a:ext cx="905256" cy="1737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74920" y="48646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9B9C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Lightspeed Cloud diagram kit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02920" y="120700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NETWORKING</a:t>
            </a:r>
            <a:endParaRPr lang="en-US" sz="1100" dirty="0"/>
          </a:p>
        </p:txBody>
      </p:sp>
      <p:pic>
        <p:nvPicPr>
          <p:cNvPr id="6" name="Image 1" descr="icons_png512/network_netwo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54480"/>
            <a:ext cx="777240" cy="7772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57200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Network</a:t>
            </a:r>
            <a:endParaRPr lang="en-US" sz="900" dirty="0"/>
          </a:p>
        </p:txBody>
      </p:sp>
      <p:pic>
        <p:nvPicPr>
          <p:cNvPr id="8" name="Image 2" descr="icons_png512/network_vp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568" y="1554480"/>
            <a:ext cx="777240" cy="7772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029968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VPC</a:t>
            </a:r>
            <a:endParaRPr lang="en-US" sz="900" dirty="0"/>
          </a:p>
        </p:txBody>
      </p:sp>
      <p:pic>
        <p:nvPicPr>
          <p:cNvPr id="10" name="Image 3" descr="icons_png512/network_network-ti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336" y="1554480"/>
            <a:ext cx="777240" cy="7772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602736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Network Tier</a:t>
            </a:r>
            <a:endParaRPr lang="en-US" sz="900" dirty="0"/>
          </a:p>
        </p:txBody>
      </p:sp>
      <p:pic>
        <p:nvPicPr>
          <p:cNvPr id="12" name="Image 4" descr="icons_png512/network_virtual-rou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104" y="1554480"/>
            <a:ext cx="777240" cy="77724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175504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Virtual Router</a:t>
            </a:r>
            <a:endParaRPr lang="en-US" sz="900" dirty="0"/>
          </a:p>
        </p:txBody>
      </p:sp>
      <p:pic>
        <p:nvPicPr>
          <p:cNvPr id="14" name="Image 5" descr="icons_png512/network_load-balanc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6872" y="1554480"/>
            <a:ext cx="777240" cy="77724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48272" y="236829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Load Balancer</a:t>
            </a:r>
            <a:endParaRPr lang="en-US" sz="900" dirty="0"/>
          </a:p>
        </p:txBody>
      </p:sp>
      <p:pic>
        <p:nvPicPr>
          <p:cNvPr id="16" name="Image 6" descr="icons_png512/network_firewal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291840"/>
            <a:ext cx="777240" cy="77724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457200" y="410565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Firewall</a:t>
            </a:r>
            <a:endParaRPr lang="en-US" sz="900" dirty="0"/>
          </a:p>
        </p:txBody>
      </p:sp>
      <p:pic>
        <p:nvPicPr>
          <p:cNvPr id="18" name="Image 7" descr="icons_png512/network_security-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3291840"/>
            <a:ext cx="777240" cy="77724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029968" y="410565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Security Group</a:t>
            </a:r>
            <a:endParaRPr lang="en-US" sz="900" dirty="0"/>
          </a:p>
        </p:txBody>
      </p:sp>
      <p:pic>
        <p:nvPicPr>
          <p:cNvPr id="20" name="Image 8" descr="icons_png512/network_public-i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1336" y="3291840"/>
            <a:ext cx="777240" cy="777240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3602736" y="410565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Public IP</a:t>
            </a:r>
            <a:endParaRPr lang="en-US" sz="900" dirty="0"/>
          </a:p>
        </p:txBody>
      </p:sp>
      <p:pic>
        <p:nvPicPr>
          <p:cNvPr id="22" name="Image 9" descr="icons_png512/network_vpn-gatewa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4104" y="3291840"/>
            <a:ext cx="777240" cy="777240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5175504" y="410565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VPN Gateway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7178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Icon library - Infrastructure, Services &amp; Identity</a:t>
            </a:r>
            <a:endParaRPr lang="en-US" sz="2100" dirty="0"/>
          </a:p>
        </p:txBody>
      </p:sp>
      <p:pic>
        <p:nvPicPr>
          <p:cNvPr id="3" name="Image 0" descr="logo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274320"/>
            <a:ext cx="905256" cy="1737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74920" y="48646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9B9C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Lightspeed Cloud diagram kit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02920" y="1170432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INFRASTRUCTURE</a:t>
            </a:r>
            <a:endParaRPr lang="en-US" sz="1100" dirty="0"/>
          </a:p>
        </p:txBody>
      </p:sp>
      <p:pic>
        <p:nvPicPr>
          <p:cNvPr id="6" name="Image 1" descr="icons_png512/infra_reg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" y="1481328"/>
            <a:ext cx="713232" cy="7132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06324" y="22311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Region</a:t>
            </a:r>
            <a:endParaRPr lang="en-US" sz="900" dirty="0"/>
          </a:p>
        </p:txBody>
      </p:sp>
      <p:pic>
        <p:nvPicPr>
          <p:cNvPr id="8" name="Image 2" descr="icons_png512/infra_z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080" y="1481328"/>
            <a:ext cx="713232" cy="71323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522476" y="22311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Zone</a:t>
            </a:r>
            <a:endParaRPr lang="en-US" sz="900" dirty="0"/>
          </a:p>
        </p:txBody>
      </p:sp>
      <p:pic>
        <p:nvPicPr>
          <p:cNvPr id="10" name="Image 3" descr="icons_png512/infra_po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232" y="1481328"/>
            <a:ext cx="713232" cy="71323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738628" y="22311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Pod</a:t>
            </a:r>
            <a:endParaRPr lang="en-US" sz="900" dirty="0"/>
          </a:p>
        </p:txBody>
      </p:sp>
      <p:pic>
        <p:nvPicPr>
          <p:cNvPr id="12" name="Image 4" descr="icons_png512/infra_clus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384" y="1481328"/>
            <a:ext cx="713232" cy="71323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3954780" y="22311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</a:t>
            </a:r>
            <a:endParaRPr lang="en-US" sz="900" dirty="0"/>
          </a:p>
        </p:txBody>
      </p:sp>
      <p:pic>
        <p:nvPicPr>
          <p:cNvPr id="14" name="Image 5" descr="icons_png512/infra_hos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481328"/>
            <a:ext cx="713232" cy="71323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170932" y="22311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Host / Hypervisor</a:t>
            </a:r>
            <a:endParaRPr lang="en-US" sz="900" dirty="0"/>
          </a:p>
        </p:txBody>
      </p:sp>
      <p:pic>
        <p:nvPicPr>
          <p:cNvPr id="16" name="Image 6" descr="icons_png512/infra_system-v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688" y="1481328"/>
            <a:ext cx="713232" cy="713232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6387084" y="22311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System VM</a:t>
            </a:r>
            <a:endParaRPr lang="en-US" sz="900" dirty="0"/>
          </a:p>
        </p:txBody>
      </p:sp>
      <p:pic>
        <p:nvPicPr>
          <p:cNvPr id="18" name="Image 7" descr="icons_png512/infra_management-serve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3840" y="1481328"/>
            <a:ext cx="713232" cy="713232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603236" y="22311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Mgmt Server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02920" y="31272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SERVICES</a:t>
            </a:r>
            <a:endParaRPr lang="en-US" sz="1100" dirty="0"/>
          </a:p>
        </p:txBody>
      </p:sp>
      <p:pic>
        <p:nvPicPr>
          <p:cNvPr id="21" name="Image 8" descr="icons_png512/services_kubernetes-clust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928" y="3456432"/>
            <a:ext cx="713232" cy="713232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306324" y="4206240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Kubernetes</a:t>
            </a:r>
            <a:endParaRPr lang="en-US" sz="900" dirty="0"/>
          </a:p>
        </p:txBody>
      </p:sp>
      <p:pic>
        <p:nvPicPr>
          <p:cNvPr id="23" name="Image 9" descr="icons_png512/services_databas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3080" y="3456432"/>
            <a:ext cx="713232" cy="713232"/>
          </a:xfrm>
          <a:prstGeom prst="rect">
            <a:avLst/>
          </a:prstGeom>
        </p:spPr>
      </p:pic>
      <p:sp>
        <p:nvSpPr>
          <p:cNvPr id="24" name="Text 12"/>
          <p:cNvSpPr/>
          <p:nvPr/>
        </p:nvSpPr>
        <p:spPr>
          <a:xfrm>
            <a:off x="1522476" y="4206240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Database</a:t>
            </a:r>
            <a:endParaRPr lang="en-US" sz="900" dirty="0"/>
          </a:p>
        </p:txBody>
      </p:sp>
      <p:sp>
        <p:nvSpPr>
          <p:cNvPr id="25" name="Text 13"/>
          <p:cNvSpPr/>
          <p:nvPr/>
        </p:nvSpPr>
        <p:spPr>
          <a:xfrm>
            <a:off x="3913632" y="312724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IDENTITY</a:t>
            </a:r>
            <a:endParaRPr lang="en-US" sz="1100" dirty="0"/>
          </a:p>
        </p:txBody>
      </p:sp>
      <p:pic>
        <p:nvPicPr>
          <p:cNvPr id="26" name="Image 10" descr="icons_png512/identity_domai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3632" y="3456432"/>
            <a:ext cx="713232" cy="713232"/>
          </a:xfrm>
          <a:prstGeom prst="rect">
            <a:avLst/>
          </a:prstGeom>
        </p:spPr>
      </p:pic>
      <p:sp>
        <p:nvSpPr>
          <p:cNvPr id="27" name="Text 14"/>
          <p:cNvSpPr/>
          <p:nvPr/>
        </p:nvSpPr>
        <p:spPr>
          <a:xfrm>
            <a:off x="3653028" y="4206240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Domain</a:t>
            </a:r>
            <a:endParaRPr lang="en-US" sz="900" dirty="0"/>
          </a:p>
        </p:txBody>
      </p:sp>
      <p:pic>
        <p:nvPicPr>
          <p:cNvPr id="28" name="Image 11" descr="icons_png512/identity_account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9784" y="3456432"/>
            <a:ext cx="713232" cy="713232"/>
          </a:xfrm>
          <a:prstGeom prst="rect">
            <a:avLst/>
          </a:prstGeom>
        </p:spPr>
      </p:pic>
      <p:sp>
        <p:nvSpPr>
          <p:cNvPr id="29" name="Text 15"/>
          <p:cNvSpPr/>
          <p:nvPr/>
        </p:nvSpPr>
        <p:spPr>
          <a:xfrm>
            <a:off x="4869180" y="4206240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Account</a:t>
            </a:r>
            <a:endParaRPr lang="en-US" sz="900" dirty="0"/>
          </a:p>
        </p:txBody>
      </p:sp>
      <p:pic>
        <p:nvPicPr>
          <p:cNvPr id="30" name="Image 12" descr="icons_png512/identity_us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5936" y="3456432"/>
            <a:ext cx="713232" cy="713232"/>
          </a:xfrm>
          <a:prstGeom prst="rect">
            <a:avLst/>
          </a:prstGeom>
        </p:spPr>
      </p:pic>
      <p:sp>
        <p:nvSpPr>
          <p:cNvPr id="31" name="Text 16"/>
          <p:cNvSpPr/>
          <p:nvPr/>
        </p:nvSpPr>
        <p:spPr>
          <a:xfrm>
            <a:off x="6085332" y="4206240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User</a:t>
            </a:r>
            <a:endParaRPr lang="en-US" sz="900" dirty="0"/>
          </a:p>
        </p:txBody>
      </p:sp>
      <p:pic>
        <p:nvPicPr>
          <p:cNvPr id="32" name="Image 13" descr="icons_png512/identity_project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2088" y="3456432"/>
            <a:ext cx="713232" cy="713232"/>
          </a:xfrm>
          <a:prstGeom prst="rect">
            <a:avLst/>
          </a:prstGeom>
        </p:spPr>
      </p:pic>
      <p:sp>
        <p:nvSpPr>
          <p:cNvPr id="33" name="Text 17"/>
          <p:cNvSpPr/>
          <p:nvPr/>
        </p:nvSpPr>
        <p:spPr>
          <a:xfrm>
            <a:off x="7301484" y="4206240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Project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7178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Group shapes &amp; connectors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Copy these directly into your diagrams - they resize freely</a:t>
            </a:r>
            <a:endParaRPr lang="en-US" sz="1200" dirty="0"/>
          </a:p>
        </p:txBody>
      </p:sp>
      <p:pic>
        <p:nvPicPr>
          <p:cNvPr id="4" name="Image 0" descr="logo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274320"/>
            <a:ext cx="905256" cy="1737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074920" y="48646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9B9C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Lightspeed Cloud diagram kit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502920" y="1371600"/>
            <a:ext cx="1691640" cy="1097280"/>
          </a:xfrm>
          <a:prstGeom prst="roundRect">
            <a:avLst>
              <a:gd name="adj" fmla="val 5000"/>
            </a:avLst>
          </a:prstGeom>
          <a:ln w="19050">
            <a:solidFill>
              <a:srgbClr val="031561"/>
            </a:solidFill>
            <a:prstDash val="dash"/>
          </a:ln>
        </p:spPr>
        <p:txBody>
          <a:bodyPr/>
          <a:lstStyle/>
          <a:p>
            <a:endParaRPr lang="en-AU"/>
          </a:p>
        </p:txBody>
      </p:sp>
      <p:sp>
        <p:nvSpPr>
          <p:cNvPr id="7" name="Shape 4"/>
          <p:cNvSpPr/>
          <p:nvPr/>
        </p:nvSpPr>
        <p:spPr>
          <a:xfrm>
            <a:off x="502920" y="1371600"/>
            <a:ext cx="237744" cy="237744"/>
          </a:xfrm>
          <a:prstGeom prst="roundRect">
            <a:avLst>
              <a:gd name="adj" fmla="val 19231"/>
            </a:avLst>
          </a:prstGeom>
          <a:solidFill>
            <a:srgbClr val="031561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8" name="Text 5"/>
          <p:cNvSpPr/>
          <p:nvPr/>
        </p:nvSpPr>
        <p:spPr>
          <a:xfrm>
            <a:off x="804672" y="138988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31561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Region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2377440" y="1371600"/>
            <a:ext cx="1691640" cy="1097280"/>
          </a:xfrm>
          <a:prstGeom prst="roundRect">
            <a:avLst>
              <a:gd name="adj" fmla="val 5000"/>
            </a:avLst>
          </a:prstGeom>
          <a:ln w="19050">
            <a:solidFill>
              <a:srgbClr val="0143BD"/>
            </a:solidFill>
            <a:prstDash val="dash"/>
          </a:ln>
        </p:spPr>
        <p:txBody>
          <a:bodyPr/>
          <a:lstStyle/>
          <a:p>
            <a:endParaRPr lang="en-AU"/>
          </a:p>
        </p:txBody>
      </p:sp>
      <p:sp>
        <p:nvSpPr>
          <p:cNvPr id="10" name="Shape 7"/>
          <p:cNvSpPr/>
          <p:nvPr/>
        </p:nvSpPr>
        <p:spPr>
          <a:xfrm>
            <a:off x="2377440" y="1371600"/>
            <a:ext cx="237744" cy="237744"/>
          </a:xfrm>
          <a:prstGeom prst="roundRect">
            <a:avLst>
              <a:gd name="adj" fmla="val 19231"/>
            </a:avLst>
          </a:prstGeom>
          <a:solidFill>
            <a:srgbClr val="0143BD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1" name="Text 8"/>
          <p:cNvSpPr/>
          <p:nvPr/>
        </p:nvSpPr>
        <p:spPr>
          <a:xfrm>
            <a:off x="2679192" y="138988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143B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Zone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4251960" y="1371600"/>
            <a:ext cx="1691640" cy="1097280"/>
          </a:xfrm>
          <a:prstGeom prst="roundRect">
            <a:avLst>
              <a:gd name="adj" fmla="val 5000"/>
            </a:avLst>
          </a:prstGeom>
          <a:ln w="19050">
            <a:solidFill>
              <a:srgbClr val="686B7B"/>
            </a:solidFill>
            <a:prstDash val="dash"/>
          </a:ln>
        </p:spPr>
        <p:txBody>
          <a:bodyPr/>
          <a:lstStyle/>
          <a:p>
            <a:endParaRPr lang="en-AU"/>
          </a:p>
        </p:txBody>
      </p:sp>
      <p:sp>
        <p:nvSpPr>
          <p:cNvPr id="13" name="Shape 10"/>
          <p:cNvSpPr/>
          <p:nvPr/>
        </p:nvSpPr>
        <p:spPr>
          <a:xfrm>
            <a:off x="4251960" y="1371600"/>
            <a:ext cx="237744" cy="237744"/>
          </a:xfrm>
          <a:prstGeom prst="roundRect">
            <a:avLst>
              <a:gd name="adj" fmla="val 19231"/>
            </a:avLst>
          </a:prstGeom>
          <a:solidFill>
            <a:srgbClr val="686B7B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4" name="Text 11"/>
          <p:cNvSpPr/>
          <p:nvPr/>
        </p:nvSpPr>
        <p:spPr>
          <a:xfrm>
            <a:off x="4553712" y="138988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Pod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502920" y="2697480"/>
            <a:ext cx="1691640" cy="1097280"/>
          </a:xfrm>
          <a:prstGeom prst="roundRect">
            <a:avLst>
              <a:gd name="adj" fmla="val 5000"/>
            </a:avLst>
          </a:prstGeom>
          <a:ln w="19050">
            <a:solidFill>
              <a:srgbClr val="36394F"/>
            </a:solidFill>
            <a:prstDash val="dash"/>
          </a:ln>
        </p:spPr>
        <p:txBody>
          <a:bodyPr/>
          <a:lstStyle/>
          <a:p>
            <a:endParaRPr lang="en-AU"/>
          </a:p>
        </p:txBody>
      </p:sp>
      <p:sp>
        <p:nvSpPr>
          <p:cNvPr id="16" name="Shape 13"/>
          <p:cNvSpPr/>
          <p:nvPr/>
        </p:nvSpPr>
        <p:spPr>
          <a:xfrm>
            <a:off x="502920" y="2697480"/>
            <a:ext cx="237744" cy="237744"/>
          </a:xfrm>
          <a:prstGeom prst="roundRect">
            <a:avLst>
              <a:gd name="adj" fmla="val 19231"/>
            </a:avLst>
          </a:prstGeom>
          <a:solidFill>
            <a:srgbClr val="36394F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7" name="Text 14"/>
          <p:cNvSpPr/>
          <p:nvPr/>
        </p:nvSpPr>
        <p:spPr>
          <a:xfrm>
            <a:off x="804672" y="271576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2377440" y="2697480"/>
            <a:ext cx="1691640" cy="1097280"/>
          </a:xfrm>
          <a:prstGeom prst="roundRect">
            <a:avLst>
              <a:gd name="adj" fmla="val 5000"/>
            </a:avLst>
          </a:prstGeom>
          <a:ln w="19050">
            <a:solidFill>
              <a:srgbClr val="0088D4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19" name="Shape 16"/>
          <p:cNvSpPr/>
          <p:nvPr/>
        </p:nvSpPr>
        <p:spPr>
          <a:xfrm>
            <a:off x="2377440" y="2697480"/>
            <a:ext cx="237744" cy="237744"/>
          </a:xfrm>
          <a:prstGeom prst="roundRect">
            <a:avLst>
              <a:gd name="adj" fmla="val 19231"/>
            </a:avLst>
          </a:prstGeom>
          <a:solidFill>
            <a:srgbClr val="0088D4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0" name="Text 17"/>
          <p:cNvSpPr/>
          <p:nvPr/>
        </p:nvSpPr>
        <p:spPr>
          <a:xfrm>
            <a:off x="2679192" y="271576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88D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VPC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4251960" y="2697480"/>
            <a:ext cx="1691640" cy="1097280"/>
          </a:xfrm>
          <a:prstGeom prst="roundRect">
            <a:avLst>
              <a:gd name="adj" fmla="val 5000"/>
            </a:avLst>
          </a:prstGeom>
          <a:ln w="19050">
            <a:solidFill>
              <a:srgbClr val="12B8C9"/>
            </a:solidFill>
            <a:prstDash val="sysDot"/>
          </a:ln>
        </p:spPr>
        <p:txBody>
          <a:bodyPr/>
          <a:lstStyle/>
          <a:p>
            <a:endParaRPr lang="en-AU"/>
          </a:p>
        </p:txBody>
      </p:sp>
      <p:sp>
        <p:nvSpPr>
          <p:cNvPr id="22" name="Shape 19"/>
          <p:cNvSpPr/>
          <p:nvPr/>
        </p:nvSpPr>
        <p:spPr>
          <a:xfrm>
            <a:off x="4251960" y="2697480"/>
            <a:ext cx="237744" cy="237744"/>
          </a:xfrm>
          <a:prstGeom prst="roundRect">
            <a:avLst>
              <a:gd name="adj" fmla="val 19231"/>
            </a:avLst>
          </a:prstGeom>
          <a:solidFill>
            <a:srgbClr val="12B8C9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23" name="Text 20"/>
          <p:cNvSpPr/>
          <p:nvPr/>
        </p:nvSpPr>
        <p:spPr>
          <a:xfrm>
            <a:off x="4553712" y="271576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2B8C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Network Tier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6400800" y="132588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86B7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CONNECTORS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6400800" y="1892808"/>
            <a:ext cx="1005840" cy="0"/>
          </a:xfrm>
          <a:prstGeom prst="line">
            <a:avLst/>
          </a:prstGeom>
          <a:noFill/>
          <a:ln w="25400">
            <a:solidFill>
              <a:srgbClr val="0143BD"/>
            </a:solidFill>
            <a:prstDash val="solid"/>
            <a:tailEnd type="triangle"/>
          </a:ln>
        </p:spPr>
        <p:txBody>
          <a:bodyPr/>
          <a:lstStyle/>
          <a:p>
            <a:endParaRPr lang="en-AU"/>
          </a:p>
        </p:txBody>
      </p:sp>
      <p:sp>
        <p:nvSpPr>
          <p:cNvPr id="26" name="Text 23"/>
          <p:cNvSpPr/>
          <p:nvPr/>
        </p:nvSpPr>
        <p:spPr>
          <a:xfrm>
            <a:off x="6400800" y="19659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Traffic / request flow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6400800" y="2459736"/>
            <a:ext cx="1005840" cy="0"/>
          </a:xfrm>
          <a:prstGeom prst="line">
            <a:avLst/>
          </a:prstGeom>
          <a:noFill/>
          <a:ln w="25400">
            <a:solidFill>
              <a:srgbClr val="686B7B"/>
            </a:solidFill>
            <a:prstDash val="dash"/>
            <a:tailEnd type="triangle"/>
          </a:ln>
        </p:spPr>
        <p:txBody>
          <a:bodyPr/>
          <a:lstStyle/>
          <a:p>
            <a:endParaRPr lang="en-AU"/>
          </a:p>
        </p:txBody>
      </p:sp>
      <p:sp>
        <p:nvSpPr>
          <p:cNvPr id="28" name="Text 25"/>
          <p:cNvSpPr/>
          <p:nvPr/>
        </p:nvSpPr>
        <p:spPr>
          <a:xfrm>
            <a:off x="6400800" y="2532888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Dependency / reference</a:t>
            </a:r>
            <a:endParaRPr lang="en-US" sz="950" dirty="0"/>
          </a:p>
        </p:txBody>
      </p:sp>
      <p:sp>
        <p:nvSpPr>
          <p:cNvPr id="29" name="Shape 26"/>
          <p:cNvSpPr/>
          <p:nvPr/>
        </p:nvSpPr>
        <p:spPr>
          <a:xfrm>
            <a:off x="6400800" y="3026664"/>
            <a:ext cx="1005840" cy="0"/>
          </a:xfrm>
          <a:prstGeom prst="line">
            <a:avLst/>
          </a:prstGeom>
          <a:noFill/>
          <a:ln w="25400">
            <a:solidFill>
              <a:srgbClr val="0088D4"/>
            </a:solidFill>
            <a:prstDash val="sysDot"/>
            <a:tailEnd type="triangle"/>
          </a:ln>
        </p:spPr>
        <p:txBody>
          <a:bodyPr/>
          <a:lstStyle/>
          <a:p>
            <a:endParaRPr lang="en-AU"/>
          </a:p>
        </p:txBody>
      </p:sp>
      <p:sp>
        <p:nvSpPr>
          <p:cNvPr id="30" name="Text 27"/>
          <p:cNvSpPr/>
          <p:nvPr/>
        </p:nvSpPr>
        <p:spPr>
          <a:xfrm>
            <a:off x="6400800" y="3099816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Replication / backup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7178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4082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Example - Web application in a VPC</a:t>
            </a:r>
            <a:endParaRPr lang="en-US" sz="2600" dirty="0"/>
          </a:p>
        </p:txBody>
      </p:sp>
      <p:pic>
        <p:nvPicPr>
          <p:cNvPr id="3" name="Image 0" descr="logo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274320"/>
            <a:ext cx="905256" cy="1737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74920" y="48646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9B9C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Lightspeed Cloud diagram kit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1554480" y="1143000"/>
            <a:ext cx="7040880" cy="3657600"/>
          </a:xfrm>
          <a:prstGeom prst="roundRect">
            <a:avLst>
              <a:gd name="adj" fmla="val 1750"/>
            </a:avLst>
          </a:prstGeom>
          <a:ln w="19050">
            <a:solidFill>
              <a:srgbClr val="0143BD"/>
            </a:solidFill>
            <a:prstDash val="dash"/>
          </a:ln>
        </p:spPr>
        <p:txBody>
          <a:bodyPr/>
          <a:lstStyle/>
          <a:p>
            <a:endParaRPr lang="en-AU"/>
          </a:p>
        </p:txBody>
      </p:sp>
      <p:sp>
        <p:nvSpPr>
          <p:cNvPr id="6" name="Shape 3"/>
          <p:cNvSpPr/>
          <p:nvPr/>
        </p:nvSpPr>
        <p:spPr>
          <a:xfrm>
            <a:off x="1554480" y="1143000"/>
            <a:ext cx="256032" cy="256032"/>
          </a:xfrm>
          <a:prstGeom prst="roundRect">
            <a:avLst>
              <a:gd name="adj" fmla="val 17857"/>
            </a:avLst>
          </a:prstGeom>
          <a:solidFill>
            <a:srgbClr val="0143BD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7" name="Text 4"/>
          <p:cNvSpPr/>
          <p:nvPr/>
        </p:nvSpPr>
        <p:spPr>
          <a:xfrm>
            <a:off x="1883664" y="1170432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143B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Zone: SYD-01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2377440" y="1600200"/>
            <a:ext cx="5852160" cy="2971800"/>
          </a:xfrm>
          <a:prstGeom prst="roundRect">
            <a:avLst>
              <a:gd name="adj" fmla="val 2154"/>
            </a:avLst>
          </a:prstGeom>
          <a:ln w="19050">
            <a:solidFill>
              <a:srgbClr val="0088D4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9" name="Shape 6"/>
          <p:cNvSpPr/>
          <p:nvPr/>
        </p:nvSpPr>
        <p:spPr>
          <a:xfrm>
            <a:off x="2377440" y="1600200"/>
            <a:ext cx="256032" cy="256032"/>
          </a:xfrm>
          <a:prstGeom prst="roundRect">
            <a:avLst>
              <a:gd name="adj" fmla="val 17857"/>
            </a:avLst>
          </a:prstGeom>
          <a:solidFill>
            <a:srgbClr val="0088D4"/>
          </a:solidFill>
          <a:ln/>
        </p:spPr>
        <p:txBody>
          <a:bodyPr/>
          <a:lstStyle/>
          <a:p>
            <a:endParaRPr lang="en-AU"/>
          </a:p>
        </p:txBody>
      </p:sp>
      <p:sp>
        <p:nvSpPr>
          <p:cNvPr id="10" name="Text 7"/>
          <p:cNvSpPr/>
          <p:nvPr/>
        </p:nvSpPr>
        <p:spPr>
          <a:xfrm>
            <a:off x="2706624" y="162763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88D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VPC: prod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2743200" y="2057400"/>
            <a:ext cx="2377440" cy="2286000"/>
          </a:xfrm>
          <a:prstGeom prst="roundRect">
            <a:avLst>
              <a:gd name="adj" fmla="val 2400"/>
            </a:avLst>
          </a:prstGeom>
          <a:ln w="15875">
            <a:solidFill>
              <a:srgbClr val="12B8C9"/>
            </a:solidFill>
            <a:prstDash val="sysDot"/>
          </a:ln>
        </p:spPr>
        <p:txBody>
          <a:bodyPr/>
          <a:lstStyle/>
          <a:p>
            <a:endParaRPr lang="en-AU"/>
          </a:p>
        </p:txBody>
      </p:sp>
      <p:sp>
        <p:nvSpPr>
          <p:cNvPr id="12" name="Text 9"/>
          <p:cNvSpPr/>
          <p:nvPr/>
        </p:nvSpPr>
        <p:spPr>
          <a:xfrm>
            <a:off x="2834640" y="2103120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2B8C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Web tier 10.1.1.0/24</a:t>
            </a:r>
            <a:endParaRPr lang="en-US" sz="850" dirty="0"/>
          </a:p>
        </p:txBody>
      </p:sp>
      <p:pic>
        <p:nvPicPr>
          <p:cNvPr id="13" name="Image 1" descr="icons_png512/network_load-balanc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2395728"/>
            <a:ext cx="566928" cy="56692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200400" y="298094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Load Balancer</a:t>
            </a:r>
            <a:endParaRPr lang="en-US" sz="800" dirty="0"/>
          </a:p>
        </p:txBody>
      </p:sp>
      <p:pic>
        <p:nvPicPr>
          <p:cNvPr id="15" name="Image 2" descr="icons_png512/compute_instan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240" y="3429000"/>
            <a:ext cx="566928" cy="566928"/>
          </a:xfrm>
          <a:prstGeom prst="rect">
            <a:avLst/>
          </a:prstGeom>
        </p:spPr>
      </p:pic>
      <p:pic>
        <p:nvPicPr>
          <p:cNvPr id="16" name="Image 3" descr="icons_png512/compute_instan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429000"/>
            <a:ext cx="566928" cy="56692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246120" y="4041648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Web VMs</a:t>
            </a:r>
            <a:endParaRPr lang="en-US" sz="800" dirty="0"/>
          </a:p>
        </p:txBody>
      </p:sp>
      <p:sp>
        <p:nvSpPr>
          <p:cNvPr id="18" name="Shape 12"/>
          <p:cNvSpPr/>
          <p:nvPr/>
        </p:nvSpPr>
        <p:spPr>
          <a:xfrm>
            <a:off x="5577840" y="2057400"/>
            <a:ext cx="2377440" cy="2286000"/>
          </a:xfrm>
          <a:prstGeom prst="roundRect">
            <a:avLst>
              <a:gd name="adj" fmla="val 2400"/>
            </a:avLst>
          </a:prstGeom>
          <a:ln w="15875">
            <a:solidFill>
              <a:srgbClr val="12B8C9"/>
            </a:solidFill>
            <a:prstDash val="sysDot"/>
          </a:ln>
        </p:spPr>
        <p:txBody>
          <a:bodyPr/>
          <a:lstStyle/>
          <a:p>
            <a:endParaRPr lang="en-AU"/>
          </a:p>
        </p:txBody>
      </p:sp>
      <p:sp>
        <p:nvSpPr>
          <p:cNvPr id="19" name="Text 13"/>
          <p:cNvSpPr/>
          <p:nvPr/>
        </p:nvSpPr>
        <p:spPr>
          <a:xfrm>
            <a:off x="5669280" y="2103120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2B8C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 tier 10.1.2.0/24</a:t>
            </a:r>
            <a:endParaRPr lang="en-US" sz="850" dirty="0"/>
          </a:p>
        </p:txBody>
      </p:sp>
      <p:pic>
        <p:nvPicPr>
          <p:cNvPr id="20" name="Image 4" descr="icons_png512/services_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395728"/>
            <a:ext cx="566928" cy="566928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035040" y="298094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Database</a:t>
            </a:r>
            <a:endParaRPr lang="en-US" sz="800" dirty="0"/>
          </a:p>
        </p:txBody>
      </p:sp>
      <p:pic>
        <p:nvPicPr>
          <p:cNvPr id="22" name="Image 5" descr="icons_png512/storage_volum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429000"/>
            <a:ext cx="566928" cy="566928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035040" y="4041648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 volume</a:t>
            </a:r>
            <a:endParaRPr lang="en-US" sz="800" dirty="0"/>
          </a:p>
        </p:txBody>
      </p:sp>
      <p:pic>
        <p:nvPicPr>
          <p:cNvPr id="24" name="Image 6" descr="icons_png512/identity_us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48" y="2377440"/>
            <a:ext cx="548640" cy="54864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201168" y="2944368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Users</a:t>
            </a:r>
            <a:endParaRPr lang="en-US" sz="800" dirty="0"/>
          </a:p>
        </p:txBody>
      </p:sp>
      <p:pic>
        <p:nvPicPr>
          <p:cNvPr id="26" name="Image 7" descr="icons_png512/network_public-i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080" y="2377440"/>
            <a:ext cx="548640" cy="548640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1600200" y="2944368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36394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Public IP</a:t>
            </a:r>
            <a:endParaRPr lang="en-US" sz="800" dirty="0"/>
          </a:p>
        </p:txBody>
      </p:sp>
      <p:sp>
        <p:nvSpPr>
          <p:cNvPr id="28" name="Shape 18"/>
          <p:cNvSpPr/>
          <p:nvPr/>
        </p:nvSpPr>
        <p:spPr>
          <a:xfrm>
            <a:off x="969264" y="2651760"/>
            <a:ext cx="777240" cy="0"/>
          </a:xfrm>
          <a:prstGeom prst="line">
            <a:avLst/>
          </a:prstGeom>
          <a:noFill/>
          <a:ln w="22225">
            <a:solidFill>
              <a:srgbClr val="0143BD"/>
            </a:solidFill>
            <a:prstDash val="solid"/>
            <a:tailEnd type="triangle"/>
          </a:ln>
        </p:spPr>
        <p:txBody>
          <a:bodyPr/>
          <a:lstStyle/>
          <a:p>
            <a:endParaRPr lang="en-AU"/>
          </a:p>
        </p:txBody>
      </p:sp>
      <p:sp>
        <p:nvSpPr>
          <p:cNvPr id="29" name="Shape 19"/>
          <p:cNvSpPr/>
          <p:nvPr/>
        </p:nvSpPr>
        <p:spPr>
          <a:xfrm>
            <a:off x="2368296" y="2651760"/>
            <a:ext cx="1161288" cy="0"/>
          </a:xfrm>
          <a:prstGeom prst="line">
            <a:avLst/>
          </a:prstGeom>
          <a:noFill/>
          <a:ln w="22225">
            <a:solidFill>
              <a:srgbClr val="0143BD"/>
            </a:solidFill>
            <a:prstDash val="solid"/>
            <a:tailEnd type="triangle"/>
          </a:ln>
        </p:spPr>
        <p:txBody>
          <a:bodyPr/>
          <a:lstStyle/>
          <a:p>
            <a:endParaRPr lang="en-AU"/>
          </a:p>
        </p:txBody>
      </p:sp>
      <p:sp>
        <p:nvSpPr>
          <p:cNvPr id="30" name="Shape 20"/>
          <p:cNvSpPr/>
          <p:nvPr/>
        </p:nvSpPr>
        <p:spPr>
          <a:xfrm>
            <a:off x="4169664" y="2679192"/>
            <a:ext cx="2194560" cy="0"/>
          </a:xfrm>
          <a:prstGeom prst="line">
            <a:avLst/>
          </a:prstGeom>
          <a:noFill/>
          <a:ln w="22225">
            <a:solidFill>
              <a:srgbClr val="0143BD"/>
            </a:solidFill>
            <a:prstDash val="solid"/>
            <a:tailEnd type="triangle"/>
          </a:ln>
        </p:spPr>
        <p:txBody>
          <a:bodyPr/>
          <a:lstStyle/>
          <a:p>
            <a:endParaRPr lang="en-AU"/>
          </a:p>
        </p:txBody>
      </p:sp>
      <p:sp>
        <p:nvSpPr>
          <p:cNvPr id="31" name="Shape 21"/>
          <p:cNvSpPr/>
          <p:nvPr/>
        </p:nvSpPr>
        <p:spPr>
          <a:xfrm>
            <a:off x="6684264" y="3182112"/>
            <a:ext cx="0" cy="219456"/>
          </a:xfrm>
          <a:prstGeom prst="line">
            <a:avLst/>
          </a:prstGeom>
          <a:noFill/>
          <a:ln w="15875">
            <a:solidFill>
              <a:srgbClr val="686B7B"/>
            </a:solidFill>
            <a:prstDash val="dash"/>
            <a:tailEnd type="triangle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263</Words>
  <Application>Microsoft Office PowerPoint</Application>
  <PresentationFormat>On-screen Show (16:9)</PresentationFormat>
  <Paragraphs>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Lightspeed Cloud - Architecture Icons &amp; Templates</dc:title>
  <dc:subject>PptxGenJS Presentation</dc:subject>
  <dc:creator>Lightspeed Networks</dc:creator>
  <cp:lastModifiedBy>Mitchell Drage</cp:lastModifiedBy>
  <cp:revision>1</cp:revision>
  <dcterms:created xsi:type="dcterms:W3CDTF">2026-07-10T05:56:08Z</dcterms:created>
  <dcterms:modified xsi:type="dcterms:W3CDTF">2026-07-10T06:00:53Z</dcterms:modified>
</cp:coreProperties>
</file>